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0"/>
  </p:notesMasterIdLst>
  <p:handoutMasterIdLst>
    <p:handoutMasterId r:id="rId11"/>
  </p:handoutMasterIdLst>
  <p:sldIdLst>
    <p:sldId id="289" r:id="rId3"/>
    <p:sldId id="257" r:id="rId4"/>
    <p:sldId id="256" r:id="rId5"/>
    <p:sldId id="258" r:id="rId6"/>
    <p:sldId id="259" r:id="rId7"/>
    <p:sldId id="260" r:id="rId8"/>
    <p:sldId id="261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92" autoAdjust="0"/>
    <p:restoredTop sz="96682" autoAdjust="0"/>
  </p:normalViewPr>
  <p:slideViewPr>
    <p:cSldViewPr snapToGrid="0" snapToObjects="1">
      <p:cViewPr varScale="1">
        <p:scale>
          <a:sx n="108" d="100"/>
          <a:sy n="108" d="100"/>
        </p:scale>
        <p:origin x="91" y="6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6/23/2021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gif>
</file>

<file path=ppt/media/image11.gif>
</file>

<file path=ppt/media/image12.gif>
</file>

<file path=ppt/media/image13.gif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47520-A7CC-4164-A1D2-7EE857AA3403}" type="datetimeFigureOut">
              <a:rPr lang="nl-NL" smtClean="0"/>
              <a:t>23-6-2021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8419E-7442-4E67-939A-BB3A77D4044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8593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41865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4" y="205979"/>
            <a:ext cx="70905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4" y="1200150"/>
            <a:ext cx="7090513" cy="361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1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0240" y="505504"/>
            <a:ext cx="6577959" cy="2194834"/>
          </a:xfrm>
        </p:spPr>
        <p:txBody>
          <a:bodyPr>
            <a:normAutofit/>
          </a:bodyPr>
          <a:lstStyle/>
          <a:p>
            <a:pPr algn="l"/>
            <a:r>
              <a:rPr lang="en-US" sz="8800" dirty="0">
                <a:latin typeface="Arial"/>
                <a:cs typeface="Arial"/>
              </a:rPr>
              <a:t>EPO-4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0240" y="3028064"/>
            <a:ext cx="5892160" cy="1314450"/>
          </a:xfrm>
        </p:spPr>
        <p:txBody>
          <a:bodyPr>
            <a:normAutofit fontScale="92500" lnSpcReduction="20000"/>
          </a:bodyPr>
          <a:lstStyle/>
          <a:p>
            <a:pPr algn="l">
              <a:spcBef>
                <a:spcPts val="0"/>
              </a:spcBef>
            </a:pPr>
            <a:r>
              <a:rPr lang="en-US" sz="2600" u="sng" dirty="0">
                <a:latin typeface="Utopia-Regular"/>
              </a:rPr>
              <a:t>Knight – Rider</a:t>
            </a:r>
          </a:p>
          <a:p>
            <a:pPr algn="l">
              <a:spcBef>
                <a:spcPts val="0"/>
              </a:spcBef>
            </a:pPr>
            <a:endParaRPr lang="en-US" sz="2600" u="sng" dirty="0">
              <a:latin typeface="Utopia-Regular"/>
            </a:endParaRPr>
          </a:p>
          <a:p>
            <a:pPr algn="l">
              <a:spcBef>
                <a:spcPts val="0"/>
              </a:spcBef>
            </a:pPr>
            <a:r>
              <a:rPr lang="en-US" sz="2400" dirty="0">
                <a:latin typeface="Utopia-Regular"/>
              </a:rPr>
              <a:t>Pieter </a:t>
            </a:r>
            <a:r>
              <a:rPr lang="en-US" sz="2400" dirty="0" err="1">
                <a:latin typeface="Utopia-Regular"/>
              </a:rPr>
              <a:t>Gommers</a:t>
            </a:r>
            <a:r>
              <a:rPr lang="en-US" sz="2400" dirty="0">
                <a:latin typeface="Utopia-Regular"/>
              </a:rPr>
              <a:t>, Ruben Eland, Arthur </a:t>
            </a:r>
            <a:r>
              <a:rPr lang="en-US" sz="2400" dirty="0" err="1">
                <a:latin typeface="Utopia-Regular"/>
              </a:rPr>
              <a:t>Bennebroek</a:t>
            </a:r>
            <a:r>
              <a:rPr lang="en-US" sz="2400" dirty="0">
                <a:latin typeface="Utopia-Regular"/>
              </a:rPr>
              <a:t>, </a:t>
            </a:r>
            <a:r>
              <a:rPr lang="en-US" sz="2400" dirty="0" err="1">
                <a:latin typeface="Utopia-Regular"/>
              </a:rPr>
              <a:t>Lennert</a:t>
            </a:r>
            <a:r>
              <a:rPr lang="en-US" sz="2400" dirty="0">
                <a:latin typeface="Utopia-Regular"/>
              </a:rPr>
              <a:t> van Herk, </a:t>
            </a:r>
            <a:r>
              <a:rPr lang="en-US" sz="2400" b="0" i="0" u="none" strike="noStrike" baseline="0" dirty="0">
                <a:latin typeface="Utopia-Regular"/>
              </a:rPr>
              <a:t>Rick Steman</a:t>
            </a:r>
            <a:endParaRPr lang="en-US" sz="3600" dirty="0">
              <a:latin typeface="Arial"/>
              <a:cs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55EAAB-8BF7-41A5-8477-3444D1226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3349" y="930799"/>
            <a:ext cx="2920866" cy="236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17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F259-04A1-4655-BEF3-2B95AB7C3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First 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FDDCE-68B6-4EA2-A514-821090D4F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3370891" cy="3486122"/>
          </a:xfrm>
        </p:spPr>
        <p:txBody>
          <a:bodyPr/>
          <a:lstStyle/>
          <a:p>
            <a:r>
              <a:rPr lang="nl-NL" dirty="0"/>
              <a:t>Balletje enzo</a:t>
            </a:r>
          </a:p>
          <a:p>
            <a:r>
              <a:rPr lang="nl-NL" dirty="0"/>
              <a:t>Getting to know the environment and adding the basic functions </a:t>
            </a:r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57DD6BB3-FB67-4378-BA04-31C2AECC9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3997" y="1063229"/>
            <a:ext cx="3735573" cy="342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15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8F47D742-8EBC-4F63-AA56-1ABFD61A6916}"/>
              </a:ext>
            </a:extLst>
          </p:cNvPr>
          <p:cNvSpPr txBox="1">
            <a:spLocks/>
          </p:cNvSpPr>
          <p:nvPr/>
        </p:nvSpPr>
        <p:spPr>
          <a:xfrm>
            <a:off x="1763106" y="207986"/>
            <a:ext cx="7106464" cy="938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A6D6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" name="Ondertitel 3">
            <a:extLst>
              <a:ext uri="{FF2B5EF4-FFF2-40B4-BE49-F238E27FC236}">
                <a16:creationId xmlns:a16="http://schemas.microsoft.com/office/drawing/2014/main" id="{B597FF6E-E451-4497-88EC-067EC9EEA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3106" y="1146807"/>
            <a:ext cx="3459437" cy="34889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Eerste auto model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This is when the midterm was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dirty="0"/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A96614DF-DA74-47EC-942F-47195030F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544" y="1146807"/>
            <a:ext cx="3647025" cy="348898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41AA4E0-B616-48D0-BFEF-6CA8348B9C2D}"/>
              </a:ext>
            </a:extLst>
          </p:cNvPr>
          <p:cNvSpPr txBox="1">
            <a:spLocks/>
          </p:cNvSpPr>
          <p:nvPr/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kern="1200">
                <a:solidFill>
                  <a:srgbClr val="00A6D6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3600" dirty="0"/>
              <a:t>Car model</a:t>
            </a: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07541-F8B9-4AD6-9182-2BFDEC2B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Route Builder</a:t>
            </a:r>
          </a:p>
        </p:txBody>
      </p:sp>
      <p:pic>
        <p:nvPicPr>
          <p:cNvPr id="5" name="Content Placeholder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B8C70446-9683-4BC1-80DD-1A18BDBD89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5511" y="1063229"/>
            <a:ext cx="3644059" cy="3486150"/>
          </a:xfrm>
        </p:spPr>
      </p:pic>
      <p:sp>
        <p:nvSpPr>
          <p:cNvPr id="6" name="Ondertitel 3">
            <a:extLst>
              <a:ext uri="{FF2B5EF4-FFF2-40B4-BE49-F238E27FC236}">
                <a16:creationId xmlns:a16="http://schemas.microsoft.com/office/drawing/2014/main" id="{8DD50485-049C-43EB-A3DF-48FE01A63048}"/>
              </a:ext>
            </a:extLst>
          </p:cNvPr>
          <p:cNvSpPr txBox="1">
            <a:spLocks/>
          </p:cNvSpPr>
          <p:nvPr/>
        </p:nvSpPr>
        <p:spPr>
          <a:xfrm>
            <a:off x="1763106" y="1063229"/>
            <a:ext cx="3459437" cy="34889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Divided up into 6 segments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Vertel iets over de 6 segmenten en dat in de GIF te zien is (3</a:t>
            </a:r>
            <a:r>
              <a:rPr lang="nl-NL" baseline="30000" dirty="0"/>
              <a:t>e</a:t>
            </a:r>
            <a:r>
              <a:rPr lang="nl-NL" dirty="0"/>
              <a:t> van onder) welk segment het waypoint zit</a:t>
            </a:r>
          </a:p>
        </p:txBody>
      </p:sp>
      <p:pic>
        <p:nvPicPr>
          <p:cNvPr id="14" name="Picture 13" descr="A picture containing text, sky, different&#10;&#10;Description automatically generated">
            <a:extLst>
              <a:ext uri="{FF2B5EF4-FFF2-40B4-BE49-F238E27FC236}">
                <a16:creationId xmlns:a16="http://schemas.microsoft.com/office/drawing/2014/main" id="{737CDBC6-ADFD-4026-B5F0-E92659351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511" y="1063229"/>
            <a:ext cx="3647027" cy="35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726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ECB27-6915-4A84-8E19-0DB46067A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106" y="271717"/>
            <a:ext cx="7106464" cy="857250"/>
          </a:xfrm>
        </p:spPr>
        <p:txBody>
          <a:bodyPr>
            <a:noAutofit/>
          </a:bodyPr>
          <a:lstStyle/>
          <a:p>
            <a:r>
              <a:rPr lang="nl-NL" dirty="0"/>
              <a:t>BANG-BANG </a:t>
            </a:r>
            <a:br>
              <a:rPr lang="nl-NL" dirty="0"/>
            </a:br>
            <a:r>
              <a:rPr lang="nl-NL" dirty="0"/>
              <a:t>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C32A9-4440-4B41-BE5A-DA6CB1492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7" y="1200150"/>
            <a:ext cx="3378176" cy="3486122"/>
          </a:xfrm>
        </p:spPr>
        <p:txBody>
          <a:bodyPr>
            <a:normAutofit fontScale="92500" lnSpcReduction="20000"/>
          </a:bodyPr>
          <a:lstStyle/>
          <a:p>
            <a:r>
              <a:rPr lang="nl-NL" dirty="0"/>
              <a:t>First version where car drove itself</a:t>
            </a:r>
          </a:p>
          <a:p>
            <a:r>
              <a:rPr lang="nl-NL" dirty="0"/>
              <a:t>BANG BANG control van module 3 aangepast naar cirkel en rechtdoor, de route per segment is aangegeven in het plaatje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C2E97EE-7B6C-4601-92DD-1725A6AB2541}"/>
              </a:ext>
            </a:extLst>
          </p:cNvPr>
          <p:cNvGrpSpPr/>
          <p:nvPr/>
        </p:nvGrpSpPr>
        <p:grpSpPr>
          <a:xfrm>
            <a:off x="5700607" y="353232"/>
            <a:ext cx="2982649" cy="4437036"/>
            <a:chOff x="5553246" y="634604"/>
            <a:chExt cx="2982649" cy="4437036"/>
          </a:xfrm>
        </p:grpSpPr>
        <p:pic>
          <p:nvPicPr>
            <p:cNvPr id="5" name="Picture 4" descr="Diagram&#10;&#10;Description automatically generated">
              <a:extLst>
                <a:ext uri="{FF2B5EF4-FFF2-40B4-BE49-F238E27FC236}">
                  <a16:creationId xmlns:a16="http://schemas.microsoft.com/office/drawing/2014/main" id="{CBFDBE32-99A4-460A-9692-BCAC981046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919" b="23734"/>
            <a:stretch/>
          </p:blipFill>
          <p:spPr>
            <a:xfrm>
              <a:off x="5556214" y="634604"/>
              <a:ext cx="2979681" cy="1561801"/>
            </a:xfrm>
            <a:prstGeom prst="rect">
              <a:avLst/>
            </a:prstGeom>
          </p:spPr>
        </p:pic>
        <p:pic>
          <p:nvPicPr>
            <p:cNvPr id="6" name="Picture 5" descr="Diagram, shape&#10;&#10;Description automatically generated">
              <a:extLst>
                <a:ext uri="{FF2B5EF4-FFF2-40B4-BE49-F238E27FC236}">
                  <a16:creationId xmlns:a16="http://schemas.microsoft.com/office/drawing/2014/main" id="{B2C6A8AB-7892-42DB-B08E-C69F8C206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53246" y="2196405"/>
              <a:ext cx="2979681" cy="2875235"/>
            </a:xfrm>
            <a:prstGeom prst="rect">
              <a:avLst/>
            </a:prstGeom>
          </p:spPr>
        </p:pic>
      </p:grpSp>
      <p:pic>
        <p:nvPicPr>
          <p:cNvPr id="9" name="Picture 8" descr="Diagram, schematic&#10;&#10;Description automatically generated">
            <a:extLst>
              <a:ext uri="{FF2B5EF4-FFF2-40B4-BE49-F238E27FC236}">
                <a16:creationId xmlns:a16="http://schemas.microsoft.com/office/drawing/2014/main" id="{707DEDAE-CCE3-4C28-B6B0-53FE334564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282" y="1128967"/>
            <a:ext cx="3729772" cy="3568148"/>
          </a:xfrm>
          <a:prstGeom prst="rect">
            <a:avLst/>
          </a:prstGeom>
        </p:spPr>
      </p:pic>
      <p:pic>
        <p:nvPicPr>
          <p:cNvPr id="15" name="Picture 14" descr="Diagram, schematic&#10;&#10;Description automatically generated">
            <a:extLst>
              <a:ext uri="{FF2B5EF4-FFF2-40B4-BE49-F238E27FC236}">
                <a16:creationId xmlns:a16="http://schemas.microsoft.com/office/drawing/2014/main" id="{42ED6F56-7DFC-4A0A-8A67-D5AA93026A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283" y="1128967"/>
            <a:ext cx="3729771" cy="356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827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E1D23-89C5-4DBC-A19E-8C8EB8BBD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TDOA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BD1FA-A699-4C95-AF21-0CECC9FFD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3056987" cy="3486122"/>
          </a:xfrm>
        </p:spPr>
        <p:txBody>
          <a:bodyPr>
            <a:normAutofit/>
          </a:bodyPr>
          <a:lstStyle/>
          <a:p>
            <a:r>
              <a:rPr lang="nl-NL" sz="1600" dirty="0"/>
              <a:t>TDOA was added, which was not perfectly accurate thus:</a:t>
            </a:r>
          </a:p>
          <a:p>
            <a:r>
              <a:rPr lang="nl-NL" sz="1600" dirty="0"/>
              <a:t>Added function to discard terrible outliers of TDOA</a:t>
            </a:r>
          </a:p>
          <a:p>
            <a:r>
              <a:rPr lang="nl-NL" sz="1600" dirty="0"/>
              <a:t>Ignore TDOA during initial turning since turning radius and direction are known</a:t>
            </a:r>
          </a:p>
          <a:p>
            <a:r>
              <a:rPr lang="nl-NL" sz="1600" dirty="0"/>
              <a:t>Added feedback on straight line to redirect the car to the waypoint of it goes off its trajectory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AFBF67B-74D1-426D-ADBF-3CBF0A20D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281" y="1063229"/>
            <a:ext cx="3729773" cy="363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680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BFCCE-FA32-4F1D-AB7A-907712050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Final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C7BE1-8ADA-4D02-955F-0DEF9951D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3290903" cy="3486122"/>
          </a:xfrm>
        </p:spPr>
        <p:txBody>
          <a:bodyPr>
            <a:normAutofit fontScale="62500" lnSpcReduction="20000"/>
          </a:bodyPr>
          <a:lstStyle/>
          <a:p>
            <a:r>
              <a:rPr lang="nl-NL" dirty="0"/>
              <a:t>Dissapointing performance due to outliers of TDOA resulting in a too large deviation from end point causing deduction</a:t>
            </a:r>
          </a:p>
          <a:p>
            <a:r>
              <a:rPr lang="nl-NL" dirty="0"/>
              <a:t>Challenge C not completed due to time constraints</a:t>
            </a:r>
          </a:p>
          <a:p>
            <a:r>
              <a:rPr lang="nl-NL" dirty="0"/>
              <a:t>Received bonus points for ability to drive backwards and reach waypoints close to car (inside turning radius)</a:t>
            </a:r>
          </a:p>
          <a:p>
            <a:endParaRPr lang="nl-NL" dirty="0"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D827A3D-BB79-4132-A651-C51B352FE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281" y="1063229"/>
            <a:ext cx="3730199" cy="363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917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</TotalTime>
  <Words>203</Words>
  <Application>Microsoft Office PowerPoint</Application>
  <PresentationFormat>On-screen Show (16:9)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Tahoma</vt:lpstr>
      <vt:lpstr>Utopia-Regular</vt:lpstr>
      <vt:lpstr>Office Theme</vt:lpstr>
      <vt:lpstr>Custom Design</vt:lpstr>
      <vt:lpstr>EPO-4</vt:lpstr>
      <vt:lpstr>First GUI</vt:lpstr>
      <vt:lpstr>PowerPoint Presentation</vt:lpstr>
      <vt:lpstr>Route Builder</vt:lpstr>
      <vt:lpstr>BANG-BANG  control</vt:lpstr>
      <vt:lpstr>TDOA estimation</vt:lpstr>
      <vt:lpstr>Final challenge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rick steman</cp:lastModifiedBy>
  <cp:revision>60</cp:revision>
  <dcterms:created xsi:type="dcterms:W3CDTF">2015-07-09T11:57:30Z</dcterms:created>
  <dcterms:modified xsi:type="dcterms:W3CDTF">2021-06-23T15:06:09Z</dcterms:modified>
</cp:coreProperties>
</file>